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648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type="screen16x9" cy="6858000" cx="12192000"/>
  <p:notesSz cx="6858000" cy="9144000"/>
  <p:defaultTextStyle>
    <a:defPPr>
      <a:defRPr lang="en-US"/>
    </a:defPPr>
    <a:lvl1pPr algn="l" defTabSz="4572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 lastView="sldThumbnailView">
  <p:normalViewPr>
    <p:restoredLeft sz="14992" autoAdjust="0"/>
    <p:restoredTop sz="94660"/>
  </p:normalViewPr>
  <p:slideViewPr>
    <p:cSldViewPr snapToGrid="0">
      <p:cViewPr varScale="1">
        <p:scale>
          <a:sx n="65" d="100"/>
          <a:sy n="65" d="100"/>
        </p:scale>
        <p:origin x="720" y="78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tableStyles" Target="tableStyles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1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62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63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64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65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Титульный слайд">
    <p:spTree>
      <p:nvGrpSpPr>
        <p:cNvPr id="2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2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/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48583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baseline="0" b="1" cap="all" dirty="0" sz="7200" i="0" kern="1200" kumimoji="0" lang="en-US" normalizeH="0" spc="0" strike="noStrike" u="none">
                <a:ln w="15875">
                  <a:solidFill>
                    <a:sysClr lastClr="FFFFFF" val="window"/>
                  </a:solidFill>
                </a:ln>
                <a:solidFill>
                  <a:srgbClr val="DF5327"/>
                </a:solidFill>
                <a:effectLst>
                  <a:outerShdw algn="tl" dir="2700000" dist="38100" rotWithShape="0">
                    <a:srgbClr val="DF5327"/>
                  </a:outerShdw>
                </a:effectLst>
                <a:uLnTx/>
                <a:uFillTx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dirty="0" lang="en-US"/>
          </a:p>
        </p:txBody>
      </p:sp>
      <p:sp>
        <p:nvSpPr>
          <p:cNvPr id="1048584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algn="ctr" indent="0" marL="0">
              <a:buNone/>
              <a:defRPr sz="2200">
                <a:solidFill>
                  <a:schemeClr val="accent1"/>
                </a:solidFill>
              </a:defRPr>
            </a:lvl1pPr>
            <a:lvl2pPr algn="ctr" indent="0" marL="457200">
              <a:buNone/>
              <a:defRPr sz="2200"/>
            </a:lvl2pPr>
            <a:lvl3pPr algn="ctr" indent="0" marL="914400">
              <a:buNone/>
              <a:defRPr sz="2200"/>
            </a:lvl3pPr>
            <a:lvl4pPr algn="ctr" indent="0" marL="1371600">
              <a:buNone/>
              <a:defRPr sz="2000"/>
            </a:lvl4pPr>
            <a:lvl5pPr algn="ctr" indent="0" marL="1828800">
              <a:buNone/>
              <a:defRPr sz="2000"/>
            </a:lvl5pPr>
            <a:lvl6pPr algn="ctr" indent="0" marL="2286000">
              <a:buNone/>
              <a:defRPr sz="2000"/>
            </a:lvl6pPr>
            <a:lvl7pPr algn="ctr" indent="0" marL="2743200">
              <a:buNone/>
              <a:defRPr sz="2000"/>
            </a:lvl7pPr>
            <a:lvl8pPr algn="ctr" indent="0" marL="3200400">
              <a:buNone/>
              <a:defRPr sz="2000"/>
            </a:lvl8pPr>
            <a:lvl9pPr algn="ctr" indent="0" marL="3657600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dirty="0" lang="en-US"/>
          </a:p>
        </p:txBody>
      </p:sp>
      <p:sp>
        <p:nvSpPr>
          <p:cNvPr id="104858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F477958-F384-465A-B3CF-7DED6AF4C2F0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104858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104858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D0314ED-5C18-4709-8211-6F7495161925}" type="slidenum">
              <a:rPr lang="ru-RU" smtClean="0"/>
              <a:t>‹#›</a:t>
            </a:fld>
            <a:endParaRPr lang="ru-RU"/>
          </a:p>
        </p:txBody>
      </p:sp>
      <p:cxnSp>
        <p:nvCxnSpPr>
          <p:cNvPr id="3145728" name="Straight Connector 7"/>
          <p:cNvCxnSpPr>
            <a:cxnSpLocks/>
          </p:cNvCxnSpPr>
          <p:nvPr/>
        </p:nvCxnSpPr>
        <p:spPr>
          <a:xfrm>
            <a:off x="1978660" y="3733800"/>
            <a:ext cx="8229601" cy="0"/>
          </a:xfrm>
          <a:prstGeom prst="line"/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Заголовок и вертикальный текст"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/>
              <a:t>Образец заголовка</a:t>
            </a:r>
            <a:endParaRPr dirty="0" lang="en-US"/>
          </a:p>
        </p:txBody>
      </p:sp>
      <p:sp>
        <p:nvSpPr>
          <p:cNvPr id="1048629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dirty="0" lang="en-US"/>
          </a:p>
        </p:txBody>
      </p:sp>
      <p:sp>
        <p:nvSpPr>
          <p:cNvPr id="104863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F477958-F384-465A-B3CF-7DED6AF4C2F0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104863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3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D0314ED-5C18-4709-8211-6F749516192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Вертикальный заголовок и текст"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7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p>
            <a:r>
              <a:rPr lang="ru-RU"/>
              <a:t>Образец заголовка</a:t>
            </a:r>
            <a:endParaRPr dirty="0" lang="en-US"/>
          </a:p>
        </p:txBody>
      </p:sp>
      <p:sp>
        <p:nvSpPr>
          <p:cNvPr id="1048618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dirty="0" lang="en-US"/>
          </a:p>
        </p:txBody>
      </p:sp>
      <p:sp>
        <p:nvSpPr>
          <p:cNvPr id="104861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F477958-F384-465A-B3CF-7DED6AF4C2F0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104862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2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D0314ED-5C18-4709-8211-6F749516192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Заголовок и объект"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/>
              <a:t>Образец заголовка</a:t>
            </a:r>
            <a:endParaRPr dirty="0" lang="en-US"/>
          </a:p>
        </p:txBody>
      </p:sp>
      <p:sp>
        <p:nvSpPr>
          <p:cNvPr id="1048591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dirty="0" lang="en-US"/>
          </a:p>
        </p:txBody>
      </p:sp>
      <p:sp>
        <p:nvSpPr>
          <p:cNvPr id="104859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F477958-F384-465A-B3CF-7DED6AF4C2F0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104859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59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D0314ED-5C18-4709-8211-6F749516192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Заголовок раздела"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3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 defTabSz="914400" eaLnBrk="1" hangingPunct="1" latinLnBrk="0" marL="0" rtl="0">
              <a:lnSpc>
                <a:spcPct val="85000"/>
              </a:lnSpc>
              <a:spcBef>
                <a:spcPct val="0"/>
              </a:spcBef>
              <a:buNone/>
              <a:defRPr baseline="0" b="1" cap="all" dirty="0" sz="7200" i="0" kern="1200" kumimoji="0" lang="en-US" normalizeH="0" spc="0" strike="noStrike" u="none">
                <a:ln w="15875">
                  <a:solidFill>
                    <a:sysClr lastClr="FFFFFF" val="window"/>
                  </a:solidFill>
                </a:ln>
                <a:solidFill>
                  <a:srgbClr val="DF5327"/>
                </a:solidFill>
                <a:effectLst>
                  <a:outerShdw algn="tl" dir="2700000" dist="38100" rotWithShape="0">
                    <a:srgbClr val="DF5327"/>
                  </a:outerShdw>
                </a:effectLst>
                <a:uLnTx/>
                <a:uFillTx/>
                <a:latin typeface="Corbel" pitchFamily="34" charset="0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dirty="0" lang="en-US"/>
          </a:p>
        </p:txBody>
      </p:sp>
      <p:sp>
        <p:nvSpPr>
          <p:cNvPr id="1048634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algn="ctr" indent="0" marL="0">
              <a:buNone/>
              <a:defRPr sz="2200">
                <a:solidFill>
                  <a:schemeClr val="accent1"/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3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F477958-F384-465A-B3CF-7DED6AF4C2F0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104863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3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D0314ED-5C18-4709-8211-6F7495161925}" type="slidenum">
              <a:rPr lang="ru-RU" smtClean="0"/>
              <a:t>‹#›</a:t>
            </a:fld>
            <a:endParaRPr lang="ru-RU"/>
          </a:p>
        </p:txBody>
      </p:sp>
      <p:cxnSp>
        <p:nvCxnSpPr>
          <p:cNvPr id="3145729" name="Straight Connector 6"/>
          <p:cNvCxnSpPr>
            <a:cxnSpLocks/>
          </p:cNvCxnSpPr>
          <p:nvPr/>
        </p:nvCxnSpPr>
        <p:spPr>
          <a:xfrm>
            <a:off x="1981200" y="4020408"/>
            <a:ext cx="8229601" cy="0"/>
          </a:xfrm>
          <a:prstGeom prst="line"/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Два объекта">
    <p:spTree>
      <p:nvGrpSpPr>
        <p:cNvPr id="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8" name="Title 7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/>
              <a:t>Образец заголовка</a:t>
            </a:r>
            <a:endParaRPr dirty="0" lang="en-US"/>
          </a:p>
        </p:txBody>
      </p:sp>
      <p:sp>
        <p:nvSpPr>
          <p:cNvPr id="1048639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dirty="0" lang="en-US"/>
          </a:p>
        </p:txBody>
      </p:sp>
      <p:sp>
        <p:nvSpPr>
          <p:cNvPr id="1048640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dirty="0" lang="en-US"/>
          </a:p>
        </p:txBody>
      </p:sp>
      <p:sp>
        <p:nvSpPr>
          <p:cNvPr id="104864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F477958-F384-465A-B3CF-7DED6AF4C2F0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104864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4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D0314ED-5C18-4709-8211-6F749516192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Сравнение"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4" name="Title 9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/>
              <a:t>Образец заголовка</a:t>
            </a:r>
            <a:endParaRPr dirty="0" lang="en-US"/>
          </a:p>
        </p:txBody>
      </p:sp>
      <p:sp>
        <p:nvSpPr>
          <p:cNvPr id="1048645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indent="0" marL="0">
              <a:spcBef>
                <a:spcPts val="0"/>
              </a:spcBef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46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dirty="0" lang="en-US"/>
          </a:p>
        </p:txBody>
      </p:sp>
      <p:sp>
        <p:nvSpPr>
          <p:cNvPr id="1048647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indent="0" marL="0">
              <a:spcBef>
                <a:spcPts val="0"/>
              </a:spcBef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48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dirty="0" lang="en-US"/>
          </a:p>
        </p:txBody>
      </p:sp>
      <p:sp>
        <p:nvSpPr>
          <p:cNvPr id="104864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F477958-F384-465A-B3CF-7DED6AF4C2F0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104865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5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D0314ED-5C18-4709-8211-6F749516192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Только заголовок">
    <p:spTree>
      <p:nvGrpSpPr>
        <p:cNvPr id="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3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/>
              <a:t>Образец заголовка</a:t>
            </a:r>
            <a:endParaRPr dirty="0" lang="en-US"/>
          </a:p>
        </p:txBody>
      </p:sp>
      <p:sp>
        <p:nvSpPr>
          <p:cNvPr id="104861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F477958-F384-465A-B3CF-7DED6AF4C2F0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104861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1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D0314ED-5C18-4709-8211-6F749516192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Пустой слайд"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F477958-F384-465A-B3CF-7DED6AF4C2F0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104865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5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D0314ED-5C18-4709-8211-6F749516192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Объект с подписью"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5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b="0" sz="4000"/>
            </a:lvl1pPr>
          </a:lstStyle>
          <a:p>
            <a:r>
              <a:rPr lang="ru-RU"/>
              <a:t>Образец заголовка</a:t>
            </a:r>
            <a:endParaRPr dirty="0" lang="en-US"/>
          </a:p>
        </p:txBody>
      </p:sp>
      <p:sp>
        <p:nvSpPr>
          <p:cNvPr id="1048656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dirty="0" lang="en-US"/>
          </a:p>
        </p:txBody>
      </p:sp>
      <p:sp>
        <p:nvSpPr>
          <p:cNvPr id="1048657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indent="0" marL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5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F477958-F384-465A-B3CF-7DED6AF4C2F0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104865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6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D0314ED-5C18-4709-8211-6F749516192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Рисунок с подписью">
    <p:spTree>
      <p:nvGrpSpPr>
        <p:cNvPr id="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b="0" sz="4000"/>
            </a:lvl1pPr>
          </a:lstStyle>
          <a:p>
            <a:r>
              <a:rPr lang="ru-RU"/>
              <a:t>Образец заголовка</a:t>
            </a:r>
            <a:endParaRPr dirty="0" lang="en-US"/>
          </a:p>
        </p:txBody>
      </p:sp>
      <p:sp>
        <p:nvSpPr>
          <p:cNvPr id="1048623" name="Picture Placeholder 2"/>
          <p:cNvSpPr>
            <a:spLocks noChangeAspect="1" noGrp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anchor="t" lIns="274320" tIns="182880">
            <a:normAutofit/>
          </a:bodyPr>
          <a:lstStyle>
            <a:lvl1pPr indent="0" marL="0">
              <a:buNone/>
              <a:defRPr sz="28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dirty="0" lang="en-US"/>
          </a:p>
        </p:txBody>
      </p:sp>
      <p:sp>
        <p:nvSpPr>
          <p:cNvPr id="104862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indent="0" marL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2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F477958-F384-465A-B3CF-7DED6AF4C2F0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104862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2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D0314ED-5C18-4709-8211-6F749516192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/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48577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lang="ru-RU"/>
              <a:t>Образец заголовка</a:t>
            </a:r>
            <a:endParaRPr dirty="0" lang="en-US"/>
          </a:p>
        </p:txBody>
      </p:sp>
      <p:sp>
        <p:nvSpPr>
          <p:cNvPr id="1048578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dirty="0" lang="en-US"/>
          </a:p>
        </p:txBody>
      </p:sp>
      <p:sp>
        <p:nvSpPr>
          <p:cNvPr id="1048579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CF477958-F384-465A-B3CF-7DED6AF4C2F0}" type="datetimeFigureOut">
              <a:rPr lang="ru-RU" smtClean="0"/>
              <a:t>25.02.2025</a:t>
            </a:fld>
            <a:endParaRPr lang="ru-RU"/>
          </a:p>
        </p:txBody>
      </p:sp>
      <p:sp>
        <p:nvSpPr>
          <p:cNvPr id="104858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104858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0D0314ED-5C18-4709-8211-6F7495161925}" type="slidenum">
              <a:rPr lang="ru-RU" smtClean="0"/>
              <a:t>‹#›</a:t>
            </a:fld>
            <a:endParaRPr lang="ru-RU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182880" latinLnBrk="0" marL="228600" rtl="0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algn="l" defTabSz="914400" eaLnBrk="1" hangingPunct="1" indent="-182880" latinLnBrk="0" marL="457200" rtl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algn="l" defTabSz="914400" eaLnBrk="1" hangingPunct="1" indent="-182880" latinLnBrk="0" marL="731520" rtl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algn="l" defTabSz="914400" eaLnBrk="1" hangingPunct="1" indent="-182880" latinLnBrk="0" marL="1005840" rtl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algn="l" defTabSz="914400" eaLnBrk="1" hangingPunct="1" indent="-182880" latinLnBrk="0" marL="1280160" rtl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1600000" rtl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1900000" rtl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2200000" rtl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2500000" rtl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2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image" Target="../media/image4.jpeg"/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slideLayout" Target="../slideLayouts/slideLayout2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image" Target="../media/image8.jpeg"/><Relationship Id="rId3" Type="http://schemas.openxmlformats.org/officeDocument/2006/relationships/image" Target="../media/image9.jpeg"/><Relationship Id="rId4" Type="http://schemas.openxmlformats.org/officeDocument/2006/relationships/image" Target="../media/image10.jpeg"/><Relationship Id="rId5" Type="http://schemas.openxmlformats.org/officeDocument/2006/relationships/image" Target="../media/image11.jpeg"/><Relationship Id="rId6" Type="http://schemas.openxmlformats.org/officeDocument/2006/relationships/slideLayout" Target="../slideLayouts/slideLayout2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image" Target="../media/image13.jpeg"/><Relationship Id="rId3" Type="http://schemas.openxmlformats.org/officeDocument/2006/relationships/image" Target="../media/image14.jpeg"/><Relationship Id="rId4" Type="http://schemas.openxmlformats.org/officeDocument/2006/relationships/image" Target="../media/image15.jpeg"/><Relationship Id="rId5" Type="http://schemas.openxmlformats.org/officeDocument/2006/relationships/slideLayout" Target="../slideLayouts/slideLayout2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image" Target="../media/image17.jpeg"/><Relationship Id="rId3" Type="http://schemas.openxmlformats.org/officeDocument/2006/relationships/image" Target="../media/image18.jpeg"/><Relationship Id="rId4" Type="http://schemas.openxmlformats.org/officeDocument/2006/relationships/image" Target="../media/image19.jpeg"/><Relationship Id="rId5" Type="http://schemas.openxmlformats.org/officeDocument/2006/relationships/image" Target="../media/image20.jpeg"/><Relationship Id="rId6" Type="http://schemas.openxmlformats.org/officeDocument/2006/relationships/image" Target="../media/image21.jpeg"/><Relationship Id="rId7" Type="http://schemas.openxmlformats.org/officeDocument/2006/relationships/slideLayout" Target="../slideLayouts/slideLayout2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22.jpeg"/><Relationship Id="rId2" Type="http://schemas.openxmlformats.org/officeDocument/2006/relationships/image" Target="../media/image23.jpeg"/><Relationship Id="rId3" Type="http://schemas.openxmlformats.org/officeDocument/2006/relationships/image" Target="../media/image24.jpeg"/><Relationship Id="rId4" Type="http://schemas.openxmlformats.org/officeDocument/2006/relationships/image" Target="../media/image25.jpeg"/><Relationship Id="rId5" Type="http://schemas.openxmlformats.org/officeDocument/2006/relationships/slideLayout" Target="../slideLayouts/slideLayout2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image" Target="../media/image26.jpeg"/><Relationship Id="rId2" Type="http://schemas.openxmlformats.org/officeDocument/2006/relationships/image" Target="../media/image27.jpeg"/><Relationship Id="rId3" Type="http://schemas.openxmlformats.org/officeDocument/2006/relationships/slideLayout" Target="../slideLayouts/slideLayout2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image" Target="../media/image28.jpeg"/><Relationship Id="rId2" Type="http://schemas.openxmlformats.org/officeDocument/2006/relationships/image" Target="../media/image29.jpeg"/><Relationship Id="rId3" Type="http://schemas.openxmlformats.org/officeDocument/2006/relationships/image" Target="../media/image30.jpe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0972799" y="324445"/>
            <a:ext cx="815267" cy="1607185"/>
          </a:xfrm>
          <a:prstGeom prst="rect"/>
        </p:spPr>
      </p:pic>
      <p:sp>
        <p:nvSpPr>
          <p:cNvPr id="1048588" name="TextBox 5"/>
          <p:cNvSpPr txBox="1"/>
          <p:nvPr/>
        </p:nvSpPr>
        <p:spPr>
          <a:xfrm>
            <a:off x="6228735" y="4350774"/>
            <a:ext cx="5796117" cy="1920240"/>
          </a:xfrm>
          <a:prstGeom prst="rect"/>
          <a:noFill/>
        </p:spPr>
        <p:txBody>
          <a:bodyPr rtlCol="0" wrap="square">
            <a:spAutoFit/>
          </a:bodyPr>
          <a:p>
            <a:r>
              <a:rPr dirty="0" sz="2000" lang="ru-RU" err="1">
                <a:solidFill>
                  <a:srgbClr val="C00000"/>
                </a:solidFill>
                <a:latin typeface="Bahnschrift SemiBold" panose="020B0502040204020203" pitchFamily="34" charset="0"/>
              </a:rPr>
              <a:t>Ергачева</a:t>
            </a:r>
            <a:r>
              <a:rPr dirty="0" sz="2000" lang="ru-RU">
                <a:solidFill>
                  <a:srgbClr val="C00000"/>
                </a:solidFill>
                <a:latin typeface="Bahnschrift SemiBold" panose="020B0502040204020203" pitchFamily="34" charset="0"/>
              </a:rPr>
              <a:t> Надежда Витальевна </a:t>
            </a:r>
          </a:p>
          <a:p>
            <a:r>
              <a:rPr dirty="0" sz="2000" lang="ru-RU">
                <a:solidFill>
                  <a:srgbClr val="002060"/>
                </a:solidFill>
                <a:latin typeface="Bahnschrift SemiBold" panose="020B0502040204020203" pitchFamily="34" charset="0"/>
              </a:rPr>
              <a:t>методист по воспитательной работе, физкультурно-эстетическому циклу и безопасности образовательного пространства</a:t>
            </a:r>
          </a:p>
          <a:p>
            <a:r>
              <a:rPr dirty="0" sz="2000" lang="ru-RU">
                <a:solidFill>
                  <a:srgbClr val="002060"/>
                </a:solidFill>
                <a:latin typeface="Bahnschrift SemiBold" panose="020B0502040204020203" pitchFamily="34" charset="0"/>
              </a:rPr>
              <a:t>Стаж работы 4 года</a:t>
            </a:r>
          </a:p>
        </p:txBody>
      </p:sp>
      <p:sp>
        <p:nvSpPr>
          <p:cNvPr id="1048589" name="TextBox 6"/>
          <p:cNvSpPr txBox="1"/>
          <p:nvPr/>
        </p:nvSpPr>
        <p:spPr>
          <a:xfrm>
            <a:off x="280220" y="1353064"/>
            <a:ext cx="10972799" cy="2758440"/>
          </a:xfrm>
          <a:prstGeom prst="rect"/>
          <a:noFill/>
        </p:spPr>
        <p:txBody>
          <a:bodyPr rtlCol="0" wrap="square">
            <a:spAutoFit/>
          </a:bodyPr>
          <a:p>
            <a:pPr algn="ctr" lvl="1"/>
            <a:r>
              <a:rPr b="1" dirty="0" sz="3600" lang="ru-RU">
                <a:solidFill>
                  <a:srgbClr val="C00000"/>
                </a:solidFill>
                <a:latin typeface="YS Text"/>
              </a:rPr>
              <a:t>Формирование устойчивых духовно-</a:t>
            </a:r>
          </a:p>
          <a:p>
            <a:pPr algn="ctr" lvl="1"/>
            <a:r>
              <a:rPr b="1" dirty="0" sz="3600" lang="ru-RU">
                <a:solidFill>
                  <a:srgbClr val="C00000"/>
                </a:solidFill>
                <a:latin typeface="YS Text"/>
              </a:rPr>
              <a:t>нравственных идеалов</a:t>
            </a:r>
          </a:p>
          <a:p>
            <a:pPr algn="ctr" lvl="1"/>
            <a:r>
              <a:rPr b="1" dirty="0" sz="3600" lang="ru-RU">
                <a:solidFill>
                  <a:srgbClr val="C00000"/>
                </a:solidFill>
                <a:latin typeface="YS Text"/>
              </a:rPr>
              <a:t> через патриотическое воспитание в образовательных организациях Спасского района</a:t>
            </a:r>
            <a:endParaRPr dirty="0" sz="1600" lang="ru-RU">
              <a:solidFill>
                <a:srgbClr val="002060"/>
              </a:solidFill>
              <a:latin typeface="Bahnschrift SemiBold" panose="020B0502040204020203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3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230362" y="221225"/>
            <a:ext cx="11745327" cy="6400801"/>
          </a:xfrm>
          <a:prstGeom prst="rect"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4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rcRect t="14833" r="11517" b="13158"/>
          <a:stretch>
            <a:fillRect/>
          </a:stretch>
        </p:blipFill>
        <p:spPr>
          <a:xfrm>
            <a:off x="712541" y="3915937"/>
            <a:ext cx="4666005" cy="2141904"/>
          </a:xfrm>
          <a:prstGeom prst="rect"/>
          <a:ln>
            <a:noFill/>
          </a:ln>
          <a:effectLst>
            <a:outerShdw algn="tl" blurRad="190500" rotWithShape="0">
              <a:srgbClr val="000000">
                <a:alpha val="70000"/>
              </a:srgbClr>
            </a:outerShdw>
          </a:effectLst>
        </p:spPr>
      </p:pic>
      <p:pic>
        <p:nvPicPr>
          <p:cNvPr id="2097155" name="Рисунок 6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rcRect t="23661" r="6955"/>
          <a:stretch>
            <a:fillRect/>
          </a:stretch>
        </p:blipFill>
        <p:spPr>
          <a:xfrm>
            <a:off x="6218305" y="3915937"/>
            <a:ext cx="4641124" cy="2141904"/>
          </a:xfrm>
          <a:prstGeom prst="rect"/>
          <a:ln>
            <a:noFill/>
          </a:ln>
          <a:effectLst>
            <a:outerShdw algn="tl" blurRad="190500" rotWithShape="0">
              <a:srgbClr val="000000">
                <a:alpha val="70000"/>
              </a:srgbClr>
            </a:outerShdw>
          </a:effectLst>
        </p:spPr>
      </p:pic>
      <p:pic>
        <p:nvPicPr>
          <p:cNvPr id="2097156" name="Рисунок 8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264064" y="596893"/>
            <a:ext cx="2699678" cy="1433815"/>
          </a:xfrm>
          <a:prstGeom prst="rect"/>
          <a:ln>
            <a:noFill/>
          </a:ln>
          <a:effectLst>
            <a:reflection algn="bl" blurRad="12700" dir="5400000" dist="5000" endPos="30000" rotWithShape="0" stA="30000" sy="-100000"/>
          </a:effectLst>
          <a:scene3d>
            <a:camera prst="perspectiveContrastingLeftFacing">
              <a:rot lat="300000" lon="19800000" rev="0"/>
            </a:camera>
            <a:lightRig dir="t" rig="threeP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097157" name="Рисунок 10"/>
          <p:cNvPicPr>
            <a:picLocks noChangeAspect="1"/>
          </p:cNvPicPr>
          <p:nvPr/>
        </p:nvPicPr>
        <p:blipFill>
          <a:blip xmlns:r="http://schemas.openxmlformats.org/officeDocument/2006/relationships" r:embed="rId4"/>
          <a:stretch>
            <a:fillRect/>
          </a:stretch>
        </p:blipFill>
        <p:spPr>
          <a:xfrm>
            <a:off x="9758607" y="596893"/>
            <a:ext cx="1949245" cy="1949245"/>
          </a:xfrm>
          <a:prstGeom prst="rect"/>
        </p:spPr>
      </p:pic>
      <p:sp>
        <p:nvSpPr>
          <p:cNvPr id="1048595" name="TextBox 11"/>
          <p:cNvSpPr txBox="1"/>
          <p:nvPr/>
        </p:nvSpPr>
        <p:spPr>
          <a:xfrm>
            <a:off x="712541" y="2030708"/>
            <a:ext cx="10500852" cy="1513839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dirty="0" sz="2400" lang="ru-RU">
                <a:solidFill>
                  <a:srgbClr val="002060"/>
                </a:solidFill>
                <a:latin typeface="Bahnschrift SemiBold" panose="020B0502040204020203" pitchFamily="34" charset="0"/>
              </a:rPr>
              <a:t>Проведение </a:t>
            </a:r>
            <a:r>
              <a:rPr dirty="0" sz="2400" lang="ru-RU" err="1">
                <a:solidFill>
                  <a:srgbClr val="002060"/>
                </a:solidFill>
                <a:latin typeface="Bahnschrift SemiBold" panose="020B0502040204020203" pitchFamily="34" charset="0"/>
              </a:rPr>
              <a:t>киноуроков</a:t>
            </a:r>
            <a:r>
              <a:rPr dirty="0" sz="2400" lang="ru-RU">
                <a:solidFill>
                  <a:srgbClr val="002060"/>
                </a:solidFill>
                <a:latin typeface="Bahnschrift SemiBold" panose="020B0502040204020203" pitchFamily="34" charset="0"/>
              </a:rPr>
              <a:t> в МБОУ </a:t>
            </a:r>
            <a:r>
              <a:rPr b="0" dirty="0" sz="2400" i="0" lang="ru-RU">
                <a:solidFill>
                  <a:srgbClr val="002060"/>
                </a:solidFill>
                <a:effectLst/>
                <a:latin typeface="Bahnschrift SemiBold" panose="020B0502040204020203" pitchFamily="34" charset="0"/>
              </a:rPr>
              <a:t>"Болгарская средняя общеобразовательная школа №1 с углубленным изучением отдельных предметов Спасского муниципального района Республики Татарстан"</a:t>
            </a:r>
            <a:endParaRPr dirty="0" sz="2400" lang="ru-RU">
              <a:solidFill>
                <a:srgbClr val="002060"/>
              </a:solidFill>
              <a:latin typeface="Bahnschrift SemiBold" panose="020B0502040204020203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8" name="Рисунок 5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rcRect b="36917"/>
          <a:stretch>
            <a:fillRect/>
          </a:stretch>
        </p:blipFill>
        <p:spPr>
          <a:xfrm>
            <a:off x="6833477" y="250723"/>
            <a:ext cx="5110373" cy="2094272"/>
          </a:xfrm>
          <a:prstGeom prst="rect"/>
        </p:spPr>
      </p:pic>
      <p:sp>
        <p:nvSpPr>
          <p:cNvPr id="1048596" name="TextBox 6"/>
          <p:cNvSpPr txBox="1"/>
          <p:nvPr/>
        </p:nvSpPr>
        <p:spPr>
          <a:xfrm>
            <a:off x="248150" y="516041"/>
            <a:ext cx="6681020" cy="802640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dirty="0" sz="2400" lang="ru-RU" u="sng">
                <a:solidFill>
                  <a:srgbClr val="002060"/>
                </a:solidFill>
                <a:latin typeface="Arial Black" panose="020B0A04020102020204" pitchFamily="34" charset="0"/>
              </a:rPr>
              <a:t>Мероприятия патриотической направленности</a:t>
            </a:r>
          </a:p>
        </p:txBody>
      </p:sp>
      <p:pic>
        <p:nvPicPr>
          <p:cNvPr id="2097159" name="Рисунок 8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324472" y="1548505"/>
            <a:ext cx="2605545" cy="1954159"/>
          </a:xfrm>
          <a:prstGeom prst="rect"/>
          <a:ln>
            <a:noFill/>
          </a:ln>
          <a:effectLst>
            <a:reflection algn="bl" blurRad="12700" dir="5400000" dist="5000" endPos="30000" rotWithShape="0" stA="30000" sy="-100000"/>
          </a:effectLst>
          <a:scene3d>
            <a:camera prst="perspectiveContrastingLeftFacing">
              <a:rot lat="300000" lon="19800000" rev="0"/>
            </a:camera>
            <a:lightRig dir="t" rig="threeP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097160" name="Рисунок 12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2359742" y="2455528"/>
            <a:ext cx="2792363" cy="2094272"/>
          </a:xfrm>
          <a:prstGeom prst="rect"/>
          <a:ln>
            <a:noFill/>
          </a:ln>
          <a:effectLst>
            <a:reflection algn="bl" blurRad="12700" dir="5400000" dist="5000" endPos="30000" rotWithShape="0" stA="30000" sy="-100000"/>
          </a:effectLst>
          <a:scene3d>
            <a:camera prst="perspectiveContrastingLeftFacing">
              <a:rot lat="300000" lon="19800000" rev="0"/>
            </a:camera>
            <a:lightRig dir="t" rig="threeP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097161" name="Рисунок 10"/>
          <p:cNvPicPr>
            <a:picLocks noChangeAspect="1"/>
          </p:cNvPicPr>
          <p:nvPr/>
        </p:nvPicPr>
        <p:blipFill>
          <a:blip xmlns:r="http://schemas.openxmlformats.org/officeDocument/2006/relationships" r:embed="rId4"/>
          <a:stretch>
            <a:fillRect/>
          </a:stretch>
        </p:blipFill>
        <p:spPr>
          <a:xfrm>
            <a:off x="4048436" y="4026347"/>
            <a:ext cx="2979228" cy="2234421"/>
          </a:xfrm>
          <a:prstGeom prst="rect"/>
          <a:ln>
            <a:noFill/>
          </a:ln>
          <a:effectLst>
            <a:reflection algn="bl" blurRad="12700" dir="5400000" dist="5000" endPos="30000" rotWithShape="0" stA="30000" sy="-100000"/>
          </a:effectLst>
          <a:scene3d>
            <a:camera prst="perspectiveContrastingLeftFacing">
              <a:rot lat="300000" lon="19800000" rev="0"/>
            </a:camera>
            <a:lightRig dir="t" rig="threeP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097162" name="Рисунок 14"/>
          <p:cNvPicPr>
            <a:picLocks noChangeAspect="1"/>
          </p:cNvPicPr>
          <p:nvPr/>
        </p:nvPicPr>
        <p:blipFill>
          <a:blip xmlns:r="http://schemas.openxmlformats.org/officeDocument/2006/relationships" r:embed="rId5"/>
          <a:stretch>
            <a:fillRect/>
          </a:stretch>
        </p:blipFill>
        <p:spPr>
          <a:xfrm>
            <a:off x="7374194" y="2525585"/>
            <a:ext cx="4568426" cy="30456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algn="bl" blurRad="12700" dir="5400000" dist="5000" endPos="28000" rotWithShape="0" stA="38000" sy="-1000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TextBox 3"/>
          <p:cNvSpPr txBox="1"/>
          <p:nvPr/>
        </p:nvSpPr>
        <p:spPr>
          <a:xfrm>
            <a:off x="624349" y="349392"/>
            <a:ext cx="10500852" cy="584775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dirty="0" sz="3200" lang="ru-RU" u="sng">
                <a:solidFill>
                  <a:srgbClr val="FF0000"/>
                </a:solidFill>
                <a:latin typeface="Bahnschrift SemiBold" panose="020B0502040204020203" pitchFamily="34" charset="0"/>
              </a:rPr>
              <a:t>Мои курируемые направления работы</a:t>
            </a:r>
          </a:p>
        </p:txBody>
      </p:sp>
      <p:pic>
        <p:nvPicPr>
          <p:cNvPr id="2097163" name="Рисунок 5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2642330" y="3960500"/>
            <a:ext cx="2281084" cy="1710813"/>
          </a:xfrm>
          <a:prstGeom prst="snip2DiagRect"/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algn="tl" blurRad="88900" rotWithShape="0">
              <a:srgbClr val="000000">
                <a:alpha val="45000"/>
              </a:srgbClr>
            </a:outerShdw>
          </a:effectLst>
          <a:scene3d>
            <a:camera prst="orthographicFront"/>
            <a:lightRig dir="t" rig="twoP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48598" name="TextBox 6"/>
          <p:cNvSpPr txBox="1"/>
          <p:nvPr/>
        </p:nvSpPr>
        <p:spPr>
          <a:xfrm>
            <a:off x="197139" y="4237498"/>
            <a:ext cx="2545209" cy="1015663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dirty="0" sz="2000" lang="ru-RU">
                <a:solidFill>
                  <a:srgbClr val="002060"/>
                </a:solidFill>
                <a:latin typeface="Bahnschrift SemiBold" panose="020B0502040204020203" pitchFamily="34" charset="0"/>
              </a:rPr>
              <a:t>РМО педагогов в области «Искусство»</a:t>
            </a:r>
          </a:p>
        </p:txBody>
      </p:sp>
      <p:pic>
        <p:nvPicPr>
          <p:cNvPr id="2097164" name="Рисунок 8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rcRect l="18772" t="30677" r="44086" b="17019"/>
          <a:stretch>
            <a:fillRect/>
          </a:stretch>
        </p:blipFill>
        <p:spPr>
          <a:xfrm>
            <a:off x="2588353" y="1570006"/>
            <a:ext cx="2326230" cy="1604745"/>
          </a:xfrm>
          <a:prstGeom prst="snip2DiagRect"/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algn="tl" blurRad="88900" rotWithShape="0">
              <a:srgbClr val="000000">
                <a:alpha val="45000"/>
              </a:srgbClr>
            </a:outerShdw>
          </a:effectLst>
          <a:scene3d>
            <a:camera prst="orthographicFront"/>
            <a:lightRig dir="t" rig="twoP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48599" name="TextBox 9"/>
          <p:cNvSpPr txBox="1"/>
          <p:nvPr/>
        </p:nvSpPr>
        <p:spPr>
          <a:xfrm>
            <a:off x="186724" y="1772762"/>
            <a:ext cx="2545209" cy="1015663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dirty="0" sz="2000" lang="ru-RU">
                <a:solidFill>
                  <a:srgbClr val="002060"/>
                </a:solidFill>
                <a:latin typeface="Bahnschrift SemiBold" panose="020B0502040204020203" pitchFamily="34" charset="0"/>
              </a:rPr>
              <a:t>РМО ЗДВР и классных руководителей</a:t>
            </a:r>
          </a:p>
        </p:txBody>
      </p:sp>
      <p:pic>
        <p:nvPicPr>
          <p:cNvPr id="2097165" name="Рисунок 11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rcRect l="9814" t="14052" r="5660" b="13118"/>
          <a:stretch>
            <a:fillRect/>
          </a:stretch>
        </p:blipFill>
        <p:spPr>
          <a:xfrm>
            <a:off x="7268588" y="1557368"/>
            <a:ext cx="2401773" cy="1710813"/>
          </a:xfrm>
          <a:prstGeom prst="snip2DiagRect"/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algn="tl" blurRad="88900" rotWithShape="0">
              <a:srgbClr val="000000">
                <a:alpha val="45000"/>
              </a:srgbClr>
            </a:outerShdw>
          </a:effectLst>
          <a:scene3d>
            <a:camera prst="orthographicFront"/>
            <a:lightRig dir="t" rig="twoP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48600" name="TextBox 12"/>
          <p:cNvSpPr txBox="1"/>
          <p:nvPr/>
        </p:nvSpPr>
        <p:spPr>
          <a:xfrm>
            <a:off x="9561821" y="1772762"/>
            <a:ext cx="2630179" cy="1015663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dirty="0" sz="2000" lang="ru-RU">
                <a:solidFill>
                  <a:srgbClr val="002060"/>
                </a:solidFill>
                <a:latin typeface="Bahnschrift SemiBold" panose="020B0502040204020203" pitchFamily="34" charset="0"/>
              </a:rPr>
              <a:t>РМО педагогов физической культуры </a:t>
            </a:r>
          </a:p>
        </p:txBody>
      </p:sp>
      <p:pic>
        <p:nvPicPr>
          <p:cNvPr id="2097166" name="Рисунок 14"/>
          <p:cNvPicPr>
            <a:picLocks noChangeAspect="1"/>
          </p:cNvPicPr>
          <p:nvPr/>
        </p:nvPicPr>
        <p:blipFill>
          <a:blip xmlns:r="http://schemas.openxmlformats.org/officeDocument/2006/relationships" r:embed="rId4"/>
          <a:stretch>
            <a:fillRect/>
          </a:stretch>
        </p:blipFill>
        <p:spPr>
          <a:xfrm>
            <a:off x="7268588" y="3984498"/>
            <a:ext cx="2458516" cy="1710813"/>
          </a:xfrm>
          <a:prstGeom prst="snip2DiagRect"/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algn="tl" blurRad="88900" rotWithShape="0">
              <a:srgbClr val="000000">
                <a:alpha val="45000"/>
              </a:srgbClr>
            </a:outerShdw>
          </a:effectLst>
          <a:scene3d>
            <a:camera prst="orthographicFront"/>
            <a:lightRig dir="t" rig="twoP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48601" name="TextBox 15"/>
          <p:cNvSpPr txBox="1"/>
          <p:nvPr/>
        </p:nvSpPr>
        <p:spPr>
          <a:xfrm>
            <a:off x="9758490" y="4332072"/>
            <a:ext cx="2236839" cy="1015663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dirty="0" sz="2000" lang="ru-RU">
                <a:solidFill>
                  <a:srgbClr val="002060"/>
                </a:solidFill>
                <a:latin typeface="Bahnschrift SemiBold" panose="020B0502040204020203" pitchFamily="34" charset="0"/>
              </a:rPr>
              <a:t>РМО педагогов- организатор ОБЗР</a:t>
            </a:r>
          </a:p>
        </p:txBody>
      </p:sp>
      <p:sp>
        <p:nvSpPr>
          <p:cNvPr id="1048602" name="Овал 18"/>
          <p:cNvSpPr/>
          <p:nvPr/>
        </p:nvSpPr>
        <p:spPr>
          <a:xfrm>
            <a:off x="4771003" y="2598554"/>
            <a:ext cx="2545209" cy="2024117"/>
          </a:xfrm>
          <a:prstGeom prst="ellipse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03" name="TextBox 17"/>
          <p:cNvSpPr txBox="1"/>
          <p:nvPr/>
        </p:nvSpPr>
        <p:spPr>
          <a:xfrm>
            <a:off x="4182601" y="3210841"/>
            <a:ext cx="3797790" cy="802640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b="1" dirty="0" sz="2400" lang="ru-RU">
                <a:solidFill>
                  <a:srgbClr val="FF0000"/>
                </a:solidFill>
              </a:rPr>
              <a:t>Патриотическое воспитание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7" name="Рисунок 16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rcRect l="8495" t="18763" r="10699" b="28602"/>
          <a:stretch>
            <a:fillRect/>
          </a:stretch>
        </p:blipFill>
        <p:spPr>
          <a:xfrm>
            <a:off x="3854819" y="1871796"/>
            <a:ext cx="4522638" cy="2209412"/>
          </a:xfrm>
          <a:prstGeom prst="rect"/>
          <a:ln>
            <a:noFill/>
          </a:ln>
          <a:effectLst>
            <a:outerShdw algn="tl" blurRad="292100" dir="2700000" dist="139700" rotWithShape="0">
              <a:srgbClr val="333333">
                <a:alpha val="65000"/>
              </a:srgbClr>
            </a:outerShdw>
          </a:effectLst>
        </p:spPr>
      </p:pic>
      <p:pic>
        <p:nvPicPr>
          <p:cNvPr id="2097168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546913" y="4212218"/>
            <a:ext cx="2945882" cy="2209412"/>
          </a:xfrm>
          <a:prstGeom prst="rect"/>
          <a:ln>
            <a:noFill/>
          </a:ln>
          <a:effectLst>
            <a:outerShdw algn="tl" blurRad="292100" dir="2700000" dist="139700" rotWithShape="0">
              <a:srgbClr val="333333">
                <a:alpha val="65000"/>
              </a:srgbClr>
            </a:outerShdw>
          </a:effectLst>
        </p:spPr>
      </p:pic>
      <p:pic>
        <p:nvPicPr>
          <p:cNvPr id="2097169" name="Рисунок 6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8739481" y="1871797"/>
            <a:ext cx="2945883" cy="2209412"/>
          </a:xfrm>
          <a:prstGeom prst="rect"/>
          <a:ln>
            <a:noFill/>
          </a:ln>
          <a:effectLst>
            <a:outerShdw algn="tl" blurRad="292100" dir="2700000" dist="139700" rotWithShape="0">
              <a:srgbClr val="333333">
                <a:alpha val="65000"/>
              </a:srgbClr>
            </a:outerShdw>
          </a:effectLst>
        </p:spPr>
      </p:pic>
      <p:pic>
        <p:nvPicPr>
          <p:cNvPr id="2097170" name="Рисунок 8"/>
          <p:cNvPicPr>
            <a:picLocks noChangeAspect="1"/>
          </p:cNvPicPr>
          <p:nvPr/>
        </p:nvPicPr>
        <p:blipFill>
          <a:blip xmlns:r="http://schemas.openxmlformats.org/officeDocument/2006/relationships" r:embed="rId4"/>
          <a:stretch>
            <a:fillRect/>
          </a:stretch>
        </p:blipFill>
        <p:spPr>
          <a:xfrm>
            <a:off x="546912" y="1871796"/>
            <a:ext cx="2945883" cy="2209412"/>
          </a:xfrm>
          <a:prstGeom prst="rect"/>
          <a:ln>
            <a:noFill/>
          </a:ln>
          <a:effectLst>
            <a:outerShdw algn="tl" blurRad="292100" dir="2700000" dist="139700" rotWithShape="0">
              <a:srgbClr val="333333">
                <a:alpha val="65000"/>
              </a:srgbClr>
            </a:outerShdw>
          </a:effectLst>
        </p:spPr>
      </p:pic>
      <p:sp>
        <p:nvSpPr>
          <p:cNvPr id="1048604" name="TextBox 9"/>
          <p:cNvSpPr txBox="1"/>
          <p:nvPr/>
        </p:nvSpPr>
        <p:spPr>
          <a:xfrm>
            <a:off x="671310" y="384878"/>
            <a:ext cx="10065516" cy="1539240"/>
          </a:xfrm>
          <a:prstGeom prst="rect"/>
          <a:noFill/>
        </p:spPr>
        <p:txBody>
          <a:bodyPr rtlCol="0" wrap="square">
            <a:spAutoFit/>
          </a:bodyPr>
          <a:p>
            <a:pPr algn="ctr" lvl="1"/>
            <a:r>
              <a:rPr b="1" dirty="0" sz="3200" lang="ru-RU" u="sng">
                <a:solidFill>
                  <a:srgbClr val="C00000"/>
                </a:solidFill>
                <a:latin typeface="YS Text"/>
              </a:rPr>
              <a:t>Формирование устойчивых духовно-</a:t>
            </a:r>
          </a:p>
          <a:p>
            <a:pPr algn="ctr" lvl="1"/>
            <a:r>
              <a:rPr b="1" dirty="0" sz="3200" lang="ru-RU" u="sng">
                <a:solidFill>
                  <a:srgbClr val="C00000"/>
                </a:solidFill>
                <a:latin typeface="YS Text"/>
              </a:rPr>
              <a:t>нравственных идеалов</a:t>
            </a:r>
          </a:p>
          <a:p>
            <a:pPr algn="ctr" lvl="1"/>
            <a:r>
              <a:rPr b="1" dirty="0" sz="3200" lang="ru-RU" u="sng">
                <a:solidFill>
                  <a:srgbClr val="C00000"/>
                </a:solidFill>
                <a:latin typeface="YS Text"/>
              </a:rPr>
              <a:t> через патриотическое воспитание</a:t>
            </a:r>
            <a:endParaRPr dirty="0" sz="1400" lang="ru-RU" u="sng">
              <a:solidFill>
                <a:srgbClr val="002060"/>
              </a:solidFill>
              <a:latin typeface="Bahnschrift SemiBold" panose="020B0502040204020203" pitchFamily="34" charset="0"/>
            </a:endParaRPr>
          </a:p>
        </p:txBody>
      </p:sp>
      <p:pic>
        <p:nvPicPr>
          <p:cNvPr id="2097171" name="Рисунок 11"/>
          <p:cNvPicPr>
            <a:picLocks noChangeAspect="1"/>
          </p:cNvPicPr>
          <p:nvPr/>
        </p:nvPicPr>
        <p:blipFill>
          <a:blip xmlns:r="http://schemas.openxmlformats.org/officeDocument/2006/relationships" r:embed="rId5"/>
          <a:stretch>
            <a:fillRect/>
          </a:stretch>
        </p:blipFill>
        <p:spPr>
          <a:xfrm>
            <a:off x="8546129" y="4212218"/>
            <a:ext cx="2945882" cy="2209412"/>
          </a:xfrm>
          <a:prstGeom prst="rect"/>
          <a:ln>
            <a:noFill/>
          </a:ln>
          <a:effectLst>
            <a:outerShdw algn="tl" blurRad="292100" dir="2700000" dist="139700" rotWithShape="0">
              <a:srgbClr val="333333">
                <a:alpha val="65000"/>
              </a:srgbClr>
            </a:outerShdw>
          </a:effectLst>
        </p:spPr>
      </p:pic>
      <p:pic>
        <p:nvPicPr>
          <p:cNvPr id="2097172" name="Рисунок 13"/>
          <p:cNvPicPr>
            <a:picLocks noChangeAspect="1"/>
          </p:cNvPicPr>
          <p:nvPr/>
        </p:nvPicPr>
        <p:blipFill>
          <a:blip xmlns:r="http://schemas.openxmlformats.org/officeDocument/2006/relationships" r:embed="rId6"/>
          <a:stretch>
            <a:fillRect/>
          </a:stretch>
        </p:blipFill>
        <p:spPr>
          <a:xfrm>
            <a:off x="4569430" y="4171997"/>
            <a:ext cx="3053139" cy="2289854"/>
          </a:xfrm>
          <a:prstGeom prst="rect"/>
          <a:ln>
            <a:noFill/>
          </a:ln>
          <a:effectLst>
            <a:outerShdw algn="tl" blurRad="292100" dir="2700000" dist="139700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3" name="Рисунок 5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rcRect l="9125" t="4966" r="13388"/>
          <a:stretch>
            <a:fillRect/>
          </a:stretch>
        </p:blipFill>
        <p:spPr>
          <a:xfrm>
            <a:off x="2615929" y="1890889"/>
            <a:ext cx="3175610" cy="1858585"/>
          </a:xfrm>
          <a:prstGeom prst="snip2DiagRect"/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algn="tl" blurRad="88900" rotWithShape="0">
              <a:srgbClr val="000000">
                <a:alpha val="45000"/>
              </a:srgbClr>
            </a:outerShdw>
          </a:effectLst>
          <a:scene3d>
            <a:camera prst="orthographicFront"/>
            <a:lightRig dir="t" rig="twoP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97174" name="Рисунок 7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2646122" y="4102517"/>
            <a:ext cx="3158277" cy="1854713"/>
          </a:xfrm>
          <a:prstGeom prst="snip2DiagRect"/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algn="tl" blurRad="88900" rotWithShape="0">
              <a:srgbClr val="000000">
                <a:alpha val="45000"/>
              </a:srgbClr>
            </a:outerShdw>
          </a:effectLst>
          <a:scene3d>
            <a:camera prst="orthographicFront"/>
            <a:lightRig dir="t" rig="twoP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97175" name="Рисунок 9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6096000" y="1890888"/>
            <a:ext cx="2869400" cy="18157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algn="tl" blurRad="254000" rotWithShape="0">
              <a:srgbClr val="000000">
                <a:alpha val="43000"/>
              </a:srgbClr>
            </a:outerShdw>
          </a:effectLst>
        </p:spPr>
      </p:pic>
      <p:pic>
        <p:nvPicPr>
          <p:cNvPr id="2097176" name="Рисунок 11"/>
          <p:cNvPicPr>
            <a:picLocks noChangeAspect="1"/>
          </p:cNvPicPr>
          <p:nvPr/>
        </p:nvPicPr>
        <p:blipFill>
          <a:blip xmlns:r="http://schemas.openxmlformats.org/officeDocument/2006/relationships" r:embed="rId4"/>
          <a:srcRect l="13154" t="-1" r="14617" b="-3413"/>
          <a:stretch>
            <a:fillRect/>
          </a:stretch>
        </p:blipFill>
        <p:spPr>
          <a:xfrm>
            <a:off x="6093895" y="4055983"/>
            <a:ext cx="2852771" cy="18380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algn="tl" blurRad="254000" rotWithShape="0">
              <a:srgbClr val="000000">
                <a:alpha val="43000"/>
              </a:srgbClr>
            </a:outerShdw>
          </a:effectLst>
        </p:spPr>
      </p:pic>
      <p:sp>
        <p:nvSpPr>
          <p:cNvPr id="1048606" name="TextBox 3"/>
          <p:cNvSpPr txBox="1"/>
          <p:nvPr/>
        </p:nvSpPr>
        <p:spPr>
          <a:xfrm>
            <a:off x="2957007" y="686386"/>
            <a:ext cx="6204505" cy="574040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dirty="0" sz="3200" lang="ru-RU">
                <a:solidFill>
                  <a:srgbClr val="002060"/>
                </a:solidFill>
                <a:latin typeface="Bahnschrift SemiBold" panose="020B0502040204020203" pitchFamily="34" charset="0"/>
              </a:rPr>
              <a:t>Волонтерская деятельность </a:t>
            </a:r>
          </a:p>
        </p:txBody>
      </p:sp>
      <p:sp>
        <p:nvSpPr>
          <p:cNvPr id="1048607" name="TextBox 13"/>
          <p:cNvSpPr txBox="1"/>
          <p:nvPr/>
        </p:nvSpPr>
        <p:spPr>
          <a:xfrm>
            <a:off x="182350" y="1890889"/>
            <a:ext cx="2565449" cy="1005840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dirty="0" sz="2000" lang="ru-RU">
                <a:solidFill>
                  <a:srgbClr val="002060"/>
                </a:solidFill>
                <a:latin typeface="Bahnschrift SemiBold" panose="020B0502040204020203" pitchFamily="34" charset="0"/>
              </a:rPr>
              <a:t>Плетение</a:t>
            </a:r>
          </a:p>
          <a:p>
            <a:pPr algn="ctr"/>
            <a:r>
              <a:rPr dirty="0" sz="2000" lang="ru-RU">
                <a:solidFill>
                  <a:srgbClr val="002060"/>
                </a:solidFill>
                <a:latin typeface="Bahnschrift SemiBold" panose="020B0502040204020203" pitchFamily="34" charset="0"/>
              </a:rPr>
              <a:t> маскировочных сетей</a:t>
            </a:r>
            <a:endParaRPr altLang="en-US" lang="zh-CN"/>
          </a:p>
        </p:txBody>
      </p:sp>
      <p:sp>
        <p:nvSpPr>
          <p:cNvPr id="1048608" name="TextBox 14"/>
          <p:cNvSpPr txBox="1"/>
          <p:nvPr/>
        </p:nvSpPr>
        <p:spPr>
          <a:xfrm>
            <a:off x="301189" y="4771912"/>
            <a:ext cx="2659798" cy="701040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dirty="0" sz="2000" lang="ru-RU">
                <a:solidFill>
                  <a:srgbClr val="002060"/>
                </a:solidFill>
                <a:latin typeface="Bahnschrift SemiBold" panose="020B0502040204020203" pitchFamily="34" charset="0"/>
              </a:rPr>
              <a:t>Изготовление травяных чаев</a:t>
            </a:r>
          </a:p>
        </p:txBody>
      </p:sp>
      <p:sp>
        <p:nvSpPr>
          <p:cNvPr id="1048609" name="TextBox 15"/>
          <p:cNvSpPr txBox="1"/>
          <p:nvPr/>
        </p:nvSpPr>
        <p:spPr>
          <a:xfrm>
            <a:off x="9269861" y="1890889"/>
            <a:ext cx="2466779" cy="707886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dirty="0" sz="2000" lang="ru-RU">
                <a:solidFill>
                  <a:srgbClr val="002060"/>
                </a:solidFill>
                <a:latin typeface="Bahnschrift SemiBold" panose="020B0502040204020203" pitchFamily="34" charset="0"/>
              </a:rPr>
              <a:t>Изготовление окопных свечей</a:t>
            </a:r>
          </a:p>
        </p:txBody>
      </p:sp>
      <p:sp>
        <p:nvSpPr>
          <p:cNvPr id="1048610" name="TextBox 16"/>
          <p:cNvSpPr txBox="1"/>
          <p:nvPr/>
        </p:nvSpPr>
        <p:spPr>
          <a:xfrm>
            <a:off x="9161513" y="4619513"/>
            <a:ext cx="2546004" cy="1005840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dirty="0" sz="2000" lang="ru-RU">
                <a:solidFill>
                  <a:srgbClr val="002060"/>
                </a:solidFill>
                <a:latin typeface="Bahnschrift SemiBold" panose="020B0502040204020203" pitchFamily="34" charset="0"/>
              </a:rPr>
              <a:t>Сбор гуманитарной помощи для бойцов СВО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1" name="TextBox 3"/>
          <p:cNvSpPr txBox="1"/>
          <p:nvPr/>
        </p:nvSpPr>
        <p:spPr>
          <a:xfrm>
            <a:off x="302601" y="238238"/>
            <a:ext cx="10065516" cy="646331"/>
          </a:xfrm>
          <a:prstGeom prst="rect"/>
          <a:noFill/>
        </p:spPr>
        <p:txBody>
          <a:bodyPr rtlCol="0" wrap="square">
            <a:spAutoFit/>
          </a:bodyPr>
          <a:p>
            <a:pPr algn="ctr" lvl="1"/>
            <a:r>
              <a:rPr b="1" dirty="0" sz="3600" lang="ru-RU" u="sng">
                <a:solidFill>
                  <a:srgbClr val="C00000"/>
                </a:solidFill>
                <a:latin typeface="YS Text"/>
              </a:rPr>
              <a:t>Разговоры о Важном</a:t>
            </a:r>
            <a:endParaRPr dirty="0" sz="1600" lang="ru-RU" u="sng">
              <a:solidFill>
                <a:srgbClr val="002060"/>
              </a:solidFill>
              <a:latin typeface="Bahnschrift SemiBold" panose="020B0502040204020203" pitchFamily="34" charset="0"/>
            </a:endParaRPr>
          </a:p>
        </p:txBody>
      </p:sp>
      <p:pic>
        <p:nvPicPr>
          <p:cNvPr id="2097177" name="Рисунок 11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rcRect l="1207" r="2545" b="2926"/>
          <a:stretch>
            <a:fillRect/>
          </a:stretch>
        </p:blipFill>
        <p:spPr>
          <a:xfrm>
            <a:off x="6096000" y="1075472"/>
            <a:ext cx="5176682" cy="5221124"/>
          </a:xfrm>
          <a:prstGeom prst="rect"/>
        </p:spPr>
      </p:pic>
      <p:pic>
        <p:nvPicPr>
          <p:cNvPr id="2097178" name="Рисунок 13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rcRect t="1113"/>
          <a:stretch>
            <a:fillRect/>
          </a:stretch>
        </p:blipFill>
        <p:spPr>
          <a:xfrm>
            <a:off x="742335" y="1075472"/>
            <a:ext cx="5353665" cy="5294046"/>
          </a:xfrm>
          <a:prstGeom prst="rect"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2" name="TextBox 3"/>
          <p:cNvSpPr txBox="1"/>
          <p:nvPr/>
        </p:nvSpPr>
        <p:spPr>
          <a:xfrm>
            <a:off x="671310" y="384878"/>
            <a:ext cx="10065516" cy="707886"/>
          </a:xfrm>
          <a:prstGeom prst="rect"/>
          <a:noFill/>
        </p:spPr>
        <p:txBody>
          <a:bodyPr rtlCol="0" wrap="square">
            <a:spAutoFit/>
          </a:bodyPr>
          <a:p>
            <a:pPr algn="ctr" lvl="1"/>
            <a:r>
              <a:rPr b="1" dirty="0" sz="4000" lang="ru-RU">
                <a:solidFill>
                  <a:srgbClr val="C00000"/>
                </a:solidFill>
                <a:latin typeface="YS Text"/>
              </a:rPr>
              <a:t>Все дороги ведут в музей!</a:t>
            </a:r>
            <a:endParaRPr dirty="0" lang="ru-RU">
              <a:solidFill>
                <a:srgbClr val="002060"/>
              </a:solidFill>
              <a:latin typeface="Bahnschrift SemiBold" panose="020B0502040204020203" pitchFamily="34" charset="0"/>
            </a:endParaRPr>
          </a:p>
        </p:txBody>
      </p:sp>
      <p:pic>
        <p:nvPicPr>
          <p:cNvPr id="2097179" name="Рисунок 5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854135">
            <a:off x="968609" y="1372643"/>
            <a:ext cx="4528320" cy="3396240"/>
          </a:xfrm>
          <a:prstGeom prst="rect"/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algn="tl" blurRad="65000" dir="12900000" dist="50800" kx="195000" ky="145000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dir="t" rig="twoP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097180" name="Рисунок 7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6636775" y="1460696"/>
            <a:ext cx="4749860" cy="3562395"/>
          </a:xfrm>
          <a:prstGeom prst="rect"/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algn="tl" blurRad="65000" dir="12900000" dist="50800" kx="195000" ky="145000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dir="t" rig="twoP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097181" name="Рисунок 9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rcRect t="20884"/>
          <a:stretch>
            <a:fillRect/>
          </a:stretch>
        </p:blipFill>
        <p:spPr>
          <a:xfrm>
            <a:off x="3290709" y="3539613"/>
            <a:ext cx="5000188" cy="2966956"/>
          </a:xfrm>
          <a:prstGeom prst="rect"/>
          <a:ln w="127000" cap="rnd">
            <a:solidFill>
              <a:srgbClr val="FFFFFF"/>
            </a:solidFill>
          </a:ln>
          <a:effectLst>
            <a:outerShdw algn="br" blurRad="76200" dir="10500000" dist="95250" kx="900000" rotWithShape="0" sx="97000" sy="23000">
              <a:srgbClr val="000000">
                <a:alpha val="20000"/>
              </a:srgbClr>
            </a:outerShdw>
          </a:effectLst>
          <a:scene3d>
            <a:camera prst="orthographicFront"/>
            <a:lightRig dir="t" rig="twoP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Желтый и оранжевый">
      <a:dk1>
        <a:sysClr lastClr="000000" val="windowText"/>
      </a:dk1>
      <a:lt1>
        <a:sysClr lastClr="FFFFFF" val="window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63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r="5400000" dist="254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r="5400000" dist="254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dir="t" rig="brightRoom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Company>Reanimator Extreme Edition</Company>
  <LinksUpToDate>0</LinksUpToDate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creator>Admin</dc:creator>
  <cp:lastModifiedBy>Admin</cp:lastModifiedBy>
  <dcterms:created xsi:type="dcterms:W3CDTF">2025-02-25T10:15:22Z</dcterms:created>
  <dcterms:modified xsi:type="dcterms:W3CDTF">2025-03-13T17:24:05Z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ec71d500ef30437c993ddb18af676086</vt:lpwstr>
  </property>
</Properties>
</file>